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9" r:id="rId6"/>
    <p:sldId id="260" r:id="rId7"/>
    <p:sldId id="265" r:id="rId8"/>
    <p:sldId id="263" r:id="rId9"/>
    <p:sldId id="289" r:id="rId10"/>
    <p:sldId id="285" r:id="rId11"/>
    <p:sldId id="294" r:id="rId12"/>
    <p:sldId id="295" r:id="rId13"/>
    <p:sldId id="262" r:id="rId14"/>
    <p:sldId id="290" r:id="rId15"/>
    <p:sldId id="296" r:id="rId16"/>
    <p:sldId id="270" r:id="rId17"/>
    <p:sldId id="277" r:id="rId18"/>
    <p:sldId id="287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BBB"/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C5623-02EB-4A51-88F4-E9106062C625}" v="24" dt="2021-01-18T07:57:16.971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3" y="298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ikh Adib" userId="cc72b85b3cb90e54" providerId="LiveId" clId="{3DDC5623-02EB-4A51-88F4-E9106062C625}"/>
    <pc:docChg chg="undo custSel addSld delSld modSld sldOrd">
      <pc:chgData name="Sheikh Adib" userId="cc72b85b3cb90e54" providerId="LiveId" clId="{3DDC5623-02EB-4A51-88F4-E9106062C625}" dt="2021-01-18T07:57:49.009" v="276" actId="47"/>
      <pc:docMkLst>
        <pc:docMk/>
      </pc:docMkLst>
      <pc:sldChg chg="addSp modSp del mod">
        <pc:chgData name="Sheikh Adib" userId="cc72b85b3cb90e54" providerId="LiveId" clId="{3DDC5623-02EB-4A51-88F4-E9106062C625}" dt="2021-01-18T07:57:43.747" v="275" actId="47"/>
        <pc:sldMkLst>
          <pc:docMk/>
          <pc:sldMk cId="2982231551" sldId="257"/>
        </pc:sldMkLst>
        <pc:spChg chg="add mod">
          <ac:chgData name="Sheikh Adib" userId="cc72b85b3cb90e54" providerId="LiveId" clId="{3DDC5623-02EB-4A51-88F4-E9106062C625}" dt="2021-01-18T07:53:16.596" v="186" actId="20577"/>
          <ac:spMkLst>
            <pc:docMk/>
            <pc:sldMk cId="2982231551" sldId="257"/>
            <ac:spMk id="7" creationId="{B49E8908-E0A2-451A-8DB7-D75AE10E1719}"/>
          </ac:spMkLst>
        </pc:spChg>
        <pc:picChg chg="mod ord">
          <ac:chgData name="Sheikh Adib" userId="cc72b85b3cb90e54" providerId="LiveId" clId="{3DDC5623-02EB-4A51-88F4-E9106062C625}" dt="2021-01-18T07:54:57.494" v="209" actId="1076"/>
          <ac:picMkLst>
            <pc:docMk/>
            <pc:sldMk cId="2982231551" sldId="257"/>
            <ac:picMk id="12" creationId="{403E5740-1FF0-42AF-A459-70BE0BD24FDC}"/>
          </ac:picMkLst>
        </pc:picChg>
      </pc:sldChg>
      <pc:sldChg chg="addSp delSp modSp mod">
        <pc:chgData name="Sheikh Adib" userId="cc72b85b3cb90e54" providerId="LiveId" clId="{3DDC5623-02EB-4A51-88F4-E9106062C625}" dt="2021-01-18T07:51:58.953" v="154" actId="20577"/>
        <pc:sldMkLst>
          <pc:docMk/>
          <pc:sldMk cId="764296182" sldId="259"/>
        </pc:sldMkLst>
        <pc:spChg chg="mod">
          <ac:chgData name="Sheikh Adib" userId="cc72b85b3cb90e54" providerId="LiveId" clId="{3DDC5623-02EB-4A51-88F4-E9106062C625}" dt="2021-01-18T07:40:08.047" v="46" actId="20577"/>
          <ac:spMkLst>
            <pc:docMk/>
            <pc:sldMk cId="764296182" sldId="259"/>
            <ac:spMk id="6" creationId="{F62CA978-7F10-45ED-A5E7-73BCC796D219}"/>
          </ac:spMkLst>
        </pc:spChg>
        <pc:spChg chg="mod">
          <ac:chgData name="Sheikh Adib" userId="cc72b85b3cb90e54" providerId="LiveId" clId="{3DDC5623-02EB-4A51-88F4-E9106062C625}" dt="2021-01-18T07:39:47.146" v="40" actId="20577"/>
          <ac:spMkLst>
            <pc:docMk/>
            <pc:sldMk cId="764296182" sldId="259"/>
            <ac:spMk id="8" creationId="{1C19D996-1EAD-4EC5-92CC-5A60F9A9E91F}"/>
          </ac:spMkLst>
        </pc:spChg>
        <pc:spChg chg="add del mod">
          <ac:chgData name="Sheikh Adib" userId="cc72b85b3cb90e54" providerId="LiveId" clId="{3DDC5623-02EB-4A51-88F4-E9106062C625}" dt="2021-01-18T07:51:58.953" v="154" actId="20577"/>
          <ac:spMkLst>
            <pc:docMk/>
            <pc:sldMk cId="764296182" sldId="259"/>
            <ac:spMk id="9" creationId="{AFA7EE07-05FF-4105-8443-546A3257B510}"/>
          </ac:spMkLst>
        </pc:spChg>
      </pc:sldChg>
      <pc:sldChg chg="addSp modSp mod">
        <pc:chgData name="Sheikh Adib" userId="cc72b85b3cb90e54" providerId="LiveId" clId="{3DDC5623-02EB-4A51-88F4-E9106062C625}" dt="2021-01-18T07:52:08.333" v="162" actId="20577"/>
        <pc:sldMkLst>
          <pc:docMk/>
          <pc:sldMk cId="2149445884" sldId="260"/>
        </pc:sldMkLst>
        <pc:spChg chg="mod">
          <ac:chgData name="Sheikh Adib" userId="cc72b85b3cb90e54" providerId="LiveId" clId="{3DDC5623-02EB-4A51-88F4-E9106062C625}" dt="2021-01-18T07:41:30.161" v="50" actId="14100"/>
          <ac:spMkLst>
            <pc:docMk/>
            <pc:sldMk cId="2149445884" sldId="260"/>
            <ac:spMk id="7" creationId="{1EBE5B37-5B62-411B-BD45-E04DD958A3F9}"/>
          </ac:spMkLst>
        </pc:spChg>
        <pc:spChg chg="add mod">
          <ac:chgData name="Sheikh Adib" userId="cc72b85b3cb90e54" providerId="LiveId" clId="{3DDC5623-02EB-4A51-88F4-E9106062C625}" dt="2021-01-18T07:52:08.333" v="162" actId="20577"/>
          <ac:spMkLst>
            <pc:docMk/>
            <pc:sldMk cId="2149445884" sldId="260"/>
            <ac:spMk id="11" creationId="{D28FA7AC-5913-4302-B108-18DAE9C95A8D}"/>
          </ac:spMkLst>
        </pc:spChg>
      </pc:sldChg>
      <pc:sldChg chg="addSp modSp mod">
        <pc:chgData name="Sheikh Adib" userId="cc72b85b3cb90e54" providerId="LiveId" clId="{3DDC5623-02EB-4A51-88F4-E9106062C625}" dt="2021-01-18T07:57:13.915" v="270" actId="20577"/>
        <pc:sldMkLst>
          <pc:docMk/>
          <pc:sldMk cId="4080312334" sldId="262"/>
        </pc:sldMkLst>
        <pc:spChg chg="add mod">
          <ac:chgData name="Sheikh Adib" userId="cc72b85b3cb90e54" providerId="LiveId" clId="{3DDC5623-02EB-4A51-88F4-E9106062C625}" dt="2021-01-18T07:57:13.915" v="270" actId="20577"/>
          <ac:spMkLst>
            <pc:docMk/>
            <pc:sldMk cId="4080312334" sldId="262"/>
            <ac:spMk id="4" creationId="{C2CF4604-478C-45EF-9E6C-18D7788ED769}"/>
          </ac:spMkLst>
        </pc:spChg>
      </pc:sldChg>
      <pc:sldChg chg="addSp modSp mod">
        <pc:chgData name="Sheikh Adib" userId="cc72b85b3cb90e54" providerId="LiveId" clId="{3DDC5623-02EB-4A51-88F4-E9106062C625}" dt="2021-01-18T07:52:43.559" v="177" actId="20577"/>
        <pc:sldMkLst>
          <pc:docMk/>
          <pc:sldMk cId="3310176776" sldId="263"/>
        </pc:sldMkLst>
        <pc:spChg chg="add mod">
          <ac:chgData name="Sheikh Adib" userId="cc72b85b3cb90e54" providerId="LiveId" clId="{3DDC5623-02EB-4A51-88F4-E9106062C625}" dt="2021-01-18T07:52:43.559" v="177" actId="20577"/>
          <ac:spMkLst>
            <pc:docMk/>
            <pc:sldMk cId="3310176776" sldId="263"/>
            <ac:spMk id="18" creationId="{EA1B95FB-C989-4389-87D1-07C8E0BF410D}"/>
          </ac:spMkLst>
        </pc:spChg>
      </pc:sldChg>
      <pc:sldChg chg="addSp modSp mod">
        <pc:chgData name="Sheikh Adib" userId="cc72b85b3cb90e54" providerId="LiveId" clId="{3DDC5623-02EB-4A51-88F4-E9106062C625}" dt="2021-01-18T07:52:31.085" v="170" actId="20577"/>
        <pc:sldMkLst>
          <pc:docMk/>
          <pc:sldMk cId="3766803063" sldId="265"/>
        </pc:sldMkLst>
        <pc:spChg chg="mod">
          <ac:chgData name="Sheikh Adib" userId="cc72b85b3cb90e54" providerId="LiveId" clId="{3DDC5623-02EB-4A51-88F4-E9106062C625}" dt="2021-01-18T07:41:52.460" v="51" actId="33524"/>
          <ac:spMkLst>
            <pc:docMk/>
            <pc:sldMk cId="3766803063" sldId="265"/>
            <ac:spMk id="8" creationId="{EEA947F5-DD66-4D26-BA34-D1D8F7CE9010}"/>
          </ac:spMkLst>
        </pc:spChg>
        <pc:spChg chg="add mod">
          <ac:chgData name="Sheikh Adib" userId="cc72b85b3cb90e54" providerId="LiveId" clId="{3DDC5623-02EB-4A51-88F4-E9106062C625}" dt="2021-01-18T07:52:31.085" v="170" actId="20577"/>
          <ac:spMkLst>
            <pc:docMk/>
            <pc:sldMk cId="3766803063" sldId="265"/>
            <ac:spMk id="9" creationId="{46FD2324-EEEB-45A8-8173-8DD691BB2D09}"/>
          </ac:spMkLst>
        </pc:spChg>
      </pc:sldChg>
      <pc:sldChg chg="addSp delSp del mod">
        <pc:chgData name="Sheikh Adib" userId="cc72b85b3cb90e54" providerId="LiveId" clId="{3DDC5623-02EB-4A51-88F4-E9106062C625}" dt="2021-01-18T07:47:54.444" v="109" actId="47"/>
        <pc:sldMkLst>
          <pc:docMk/>
          <pc:sldMk cId="4031850773" sldId="274"/>
        </pc:sldMkLst>
        <pc:picChg chg="add del">
          <ac:chgData name="Sheikh Adib" userId="cc72b85b3cb90e54" providerId="LiveId" clId="{3DDC5623-02EB-4A51-88F4-E9106062C625}" dt="2021-01-18T07:43:32.204" v="55" actId="478"/>
          <ac:picMkLst>
            <pc:docMk/>
            <pc:sldMk cId="4031850773" sldId="274"/>
            <ac:picMk id="36" creationId="{91C5462F-C880-4D11-8464-2302D247BED2}"/>
          </ac:picMkLst>
        </pc:picChg>
      </pc:sldChg>
      <pc:sldChg chg="modSp mod">
        <pc:chgData name="Sheikh Adib" userId="cc72b85b3cb90e54" providerId="LiveId" clId="{3DDC5623-02EB-4A51-88F4-E9106062C625}" dt="2021-01-18T07:51:24.799" v="136" actId="20577"/>
        <pc:sldMkLst>
          <pc:docMk/>
          <pc:sldMk cId="2695672276" sldId="277"/>
        </pc:sldMkLst>
        <pc:spChg chg="mod">
          <ac:chgData name="Sheikh Adib" userId="cc72b85b3cb90e54" providerId="LiveId" clId="{3DDC5623-02EB-4A51-88F4-E9106062C625}" dt="2021-01-18T07:51:24.799" v="136" actId="20577"/>
          <ac:spMkLst>
            <pc:docMk/>
            <pc:sldMk cId="2695672276" sldId="277"/>
            <ac:spMk id="11" creationId="{D8E60535-F276-49C5-9346-D536D6899F5C}"/>
          </ac:spMkLst>
        </pc:spChg>
      </pc:sldChg>
      <pc:sldChg chg="addSp delSp modSp del mod">
        <pc:chgData name="Sheikh Adib" userId="cc72b85b3cb90e54" providerId="LiveId" clId="{3DDC5623-02EB-4A51-88F4-E9106062C625}" dt="2021-01-18T07:52:55.416" v="178" actId="47"/>
        <pc:sldMkLst>
          <pc:docMk/>
          <pc:sldMk cId="3886935383" sldId="283"/>
        </pc:sldMkLst>
        <pc:spChg chg="add del">
          <ac:chgData name="Sheikh Adib" userId="cc72b85b3cb90e54" providerId="LiveId" clId="{3DDC5623-02EB-4A51-88F4-E9106062C625}" dt="2021-01-17T18:37:46.726" v="9" actId="478"/>
          <ac:spMkLst>
            <pc:docMk/>
            <pc:sldMk cId="3886935383" sldId="283"/>
            <ac:spMk id="2" creationId="{F73231F5-7799-454D-B38B-4272C5C69186}"/>
          </ac:spMkLst>
        </pc:spChg>
        <pc:spChg chg="del">
          <ac:chgData name="Sheikh Adib" userId="cc72b85b3cb90e54" providerId="LiveId" clId="{3DDC5623-02EB-4A51-88F4-E9106062C625}" dt="2021-01-17T18:37:03.175" v="0" actId="478"/>
          <ac:spMkLst>
            <pc:docMk/>
            <pc:sldMk cId="3886935383" sldId="283"/>
            <ac:spMk id="4" creationId="{3F5D3A24-92ED-4763-948C-18F952705010}"/>
          </ac:spMkLst>
        </pc:spChg>
        <pc:spChg chg="add del mod">
          <ac:chgData name="Sheikh Adib" userId="cc72b85b3cb90e54" providerId="LiveId" clId="{3DDC5623-02EB-4A51-88F4-E9106062C625}" dt="2021-01-17T18:37:49.145" v="10" actId="478"/>
          <ac:spMkLst>
            <pc:docMk/>
            <pc:sldMk cId="3886935383" sldId="283"/>
            <ac:spMk id="5" creationId="{8F822E31-534B-4546-ABF6-A672990E0D40}"/>
          </ac:spMkLst>
        </pc:spChg>
        <pc:spChg chg="add del mod">
          <ac:chgData name="Sheikh Adib" userId="cc72b85b3cb90e54" providerId="LiveId" clId="{3DDC5623-02EB-4A51-88F4-E9106062C625}" dt="2021-01-17T18:38:16.816" v="17" actId="478"/>
          <ac:spMkLst>
            <pc:docMk/>
            <pc:sldMk cId="3886935383" sldId="283"/>
            <ac:spMk id="11" creationId="{AFBEEF27-E286-4623-8195-50EFD7FEFEB8}"/>
          </ac:spMkLst>
        </pc:spChg>
        <pc:cxnChg chg="add del mod">
          <ac:chgData name="Sheikh Adib" userId="cc72b85b3cb90e54" providerId="LiveId" clId="{3DDC5623-02EB-4A51-88F4-E9106062C625}" dt="2021-01-17T18:37:50.001" v="11" actId="478"/>
          <ac:cxnSpMkLst>
            <pc:docMk/>
            <pc:sldMk cId="3886935383" sldId="283"/>
            <ac:cxnSpMk id="7" creationId="{671A9A42-8211-417B-835F-DFBD9084F34A}"/>
          </ac:cxnSpMkLst>
        </pc:cxnChg>
      </pc:sldChg>
      <pc:sldChg chg="addSp delSp modSp mod ord">
        <pc:chgData name="Sheikh Adib" userId="cc72b85b3cb90e54" providerId="LiveId" clId="{3DDC5623-02EB-4A51-88F4-E9106062C625}" dt="2021-01-18T07:55:22.557" v="218"/>
        <pc:sldMkLst>
          <pc:docMk/>
          <pc:sldMk cId="1353027072" sldId="285"/>
        </pc:sldMkLst>
        <pc:spChg chg="del">
          <ac:chgData name="Sheikh Adib" userId="cc72b85b3cb90e54" providerId="LiveId" clId="{3DDC5623-02EB-4A51-88F4-E9106062C625}" dt="2021-01-18T07:49:23.046" v="115" actId="478"/>
          <ac:spMkLst>
            <pc:docMk/>
            <pc:sldMk cId="1353027072" sldId="285"/>
            <ac:spMk id="4" creationId="{3F5D3A24-92ED-4763-948C-18F952705010}"/>
          </ac:spMkLst>
        </pc:spChg>
        <pc:spChg chg="add mod">
          <ac:chgData name="Sheikh Adib" userId="cc72b85b3cb90e54" providerId="LiveId" clId="{3DDC5623-02EB-4A51-88F4-E9106062C625}" dt="2021-01-18T07:55:22.557" v="218"/>
          <ac:spMkLst>
            <pc:docMk/>
            <pc:sldMk cId="1353027072" sldId="285"/>
            <ac:spMk id="10" creationId="{301D342C-B297-470F-8C59-4035F5578ADF}"/>
          </ac:spMkLst>
        </pc:spChg>
        <pc:grpChg chg="add del mod">
          <ac:chgData name="Sheikh Adib" userId="cc72b85b3cb90e54" providerId="LiveId" clId="{3DDC5623-02EB-4A51-88F4-E9106062C625}" dt="2021-01-18T07:55:18.379" v="217"/>
          <ac:grpSpMkLst>
            <pc:docMk/>
            <pc:sldMk cId="1353027072" sldId="285"/>
            <ac:grpSpMk id="7" creationId="{B2FF2ED4-7D23-4FB1-90D4-136B13D27F19}"/>
          </ac:grpSpMkLst>
        </pc:grpChg>
        <pc:picChg chg="add mod">
          <ac:chgData name="Sheikh Adib" userId="cc72b85b3cb90e54" providerId="LiveId" clId="{3DDC5623-02EB-4A51-88F4-E9106062C625}" dt="2021-01-18T07:50:39.194" v="119" actId="1440"/>
          <ac:picMkLst>
            <pc:docMk/>
            <pc:sldMk cId="1353027072" sldId="285"/>
            <ac:picMk id="3" creationId="{691D6EF4-D1EF-4A63-AC04-3A653C92BCF3}"/>
          </ac:picMkLst>
        </pc:picChg>
        <pc:picChg chg="mod">
          <ac:chgData name="Sheikh Adib" userId="cc72b85b3cb90e54" providerId="LiveId" clId="{3DDC5623-02EB-4A51-88F4-E9106062C625}" dt="2021-01-18T07:55:17.227" v="216"/>
          <ac:picMkLst>
            <pc:docMk/>
            <pc:sldMk cId="1353027072" sldId="285"/>
            <ac:picMk id="8" creationId="{4881AF3C-1A1D-4B90-913F-477103449114}"/>
          </ac:picMkLst>
        </pc:picChg>
        <pc:picChg chg="mod">
          <ac:chgData name="Sheikh Adib" userId="cc72b85b3cb90e54" providerId="LiveId" clId="{3DDC5623-02EB-4A51-88F4-E9106062C625}" dt="2021-01-18T07:55:17.227" v="216"/>
          <ac:picMkLst>
            <pc:docMk/>
            <pc:sldMk cId="1353027072" sldId="285"/>
            <ac:picMk id="9" creationId="{9C5315CC-8641-41C6-AFBB-458B957AD2C5}"/>
          </ac:picMkLst>
        </pc:picChg>
      </pc:sldChg>
      <pc:sldChg chg="del">
        <pc:chgData name="Sheikh Adib" userId="cc72b85b3cb90e54" providerId="LiveId" clId="{3DDC5623-02EB-4A51-88F4-E9106062C625}" dt="2021-01-18T07:57:35.812" v="274" actId="47"/>
        <pc:sldMkLst>
          <pc:docMk/>
          <pc:sldMk cId="3281669769" sldId="286"/>
        </pc:sldMkLst>
      </pc:sldChg>
      <pc:sldChg chg="addSp delSp modSp new mod">
        <pc:chgData name="Sheikh Adib" userId="cc72b85b3cb90e54" providerId="LiveId" clId="{3DDC5623-02EB-4A51-88F4-E9106062C625}" dt="2021-01-18T07:47:45.681" v="108" actId="478"/>
        <pc:sldMkLst>
          <pc:docMk/>
          <pc:sldMk cId="2037494049" sldId="287"/>
        </pc:sldMkLst>
        <pc:spChg chg="del">
          <ac:chgData name="Sheikh Adib" userId="cc72b85b3cb90e54" providerId="LiveId" clId="{3DDC5623-02EB-4A51-88F4-E9106062C625}" dt="2021-01-18T07:47:30.282" v="103" actId="478"/>
          <ac:spMkLst>
            <pc:docMk/>
            <pc:sldMk cId="2037494049" sldId="287"/>
            <ac:spMk id="2" creationId="{627A7A43-E281-4326-B5F9-4A026C8D6B6C}"/>
          </ac:spMkLst>
        </pc:spChg>
        <pc:spChg chg="del">
          <ac:chgData name="Sheikh Adib" userId="cc72b85b3cb90e54" providerId="LiveId" clId="{3DDC5623-02EB-4A51-88F4-E9106062C625}" dt="2021-01-18T07:47:34.021" v="104" actId="478"/>
          <ac:spMkLst>
            <pc:docMk/>
            <pc:sldMk cId="2037494049" sldId="287"/>
            <ac:spMk id="3" creationId="{99FB49B9-F301-47D4-87DA-D243DE9666B4}"/>
          </ac:spMkLst>
        </pc:spChg>
        <pc:spChg chg="del">
          <ac:chgData name="Sheikh Adib" userId="cc72b85b3cb90e54" providerId="LiveId" clId="{3DDC5623-02EB-4A51-88F4-E9106062C625}" dt="2021-01-18T07:46:56.165" v="93" actId="478"/>
          <ac:spMkLst>
            <pc:docMk/>
            <pc:sldMk cId="2037494049" sldId="287"/>
            <ac:spMk id="5" creationId="{F54780F7-C040-4BB3-B243-62A596200F9A}"/>
          </ac:spMkLst>
        </pc:spChg>
        <pc:spChg chg="del">
          <ac:chgData name="Sheikh Adib" userId="cc72b85b3cb90e54" providerId="LiveId" clId="{3DDC5623-02EB-4A51-88F4-E9106062C625}" dt="2021-01-18T07:47:21.147" v="101" actId="478"/>
          <ac:spMkLst>
            <pc:docMk/>
            <pc:sldMk cId="2037494049" sldId="287"/>
            <ac:spMk id="6" creationId="{4A1D8567-AD85-486A-A703-70A7D5480E29}"/>
          </ac:spMkLst>
        </pc:spChg>
        <pc:spChg chg="del">
          <ac:chgData name="Sheikh Adib" userId="cc72b85b3cb90e54" providerId="LiveId" clId="{3DDC5623-02EB-4A51-88F4-E9106062C625}" dt="2021-01-18T07:47:26.409" v="102" actId="478"/>
          <ac:spMkLst>
            <pc:docMk/>
            <pc:sldMk cId="2037494049" sldId="287"/>
            <ac:spMk id="7" creationId="{38C01250-CE15-4233-8E20-BFEA41B1D072}"/>
          </ac:spMkLst>
        </pc:spChg>
        <pc:spChg chg="del">
          <ac:chgData name="Sheikh Adib" userId="cc72b85b3cb90e54" providerId="LiveId" clId="{3DDC5623-02EB-4A51-88F4-E9106062C625}" dt="2021-01-18T07:45:06.476" v="63" actId="478"/>
          <ac:spMkLst>
            <pc:docMk/>
            <pc:sldMk cId="2037494049" sldId="287"/>
            <ac:spMk id="8" creationId="{72E99F1E-A812-4207-B7AF-13B8736710D6}"/>
          </ac:spMkLst>
        </pc:spChg>
        <pc:spChg chg="del">
          <ac:chgData name="Sheikh Adib" userId="cc72b85b3cb90e54" providerId="LiveId" clId="{3DDC5623-02EB-4A51-88F4-E9106062C625}" dt="2021-01-18T07:45:20.319" v="67" actId="478"/>
          <ac:spMkLst>
            <pc:docMk/>
            <pc:sldMk cId="2037494049" sldId="287"/>
            <ac:spMk id="9" creationId="{C75332C2-66AB-4A43-BDF8-B9BA101E23BC}"/>
          </ac:spMkLst>
        </pc:spChg>
        <pc:spChg chg="mod">
          <ac:chgData name="Sheikh Adib" userId="cc72b85b3cb90e54" providerId="LiveId" clId="{3DDC5623-02EB-4A51-88F4-E9106062C625}" dt="2021-01-18T07:44:20.583" v="60" actId="1076"/>
          <ac:spMkLst>
            <pc:docMk/>
            <pc:sldMk cId="2037494049" sldId="287"/>
            <ac:spMk id="10" creationId="{A80E45A1-5B52-426E-9B8B-680332A64E2F}"/>
          </ac:spMkLst>
        </pc:spChg>
        <pc:spChg chg="del">
          <ac:chgData name="Sheikh Adib" userId="cc72b85b3cb90e54" providerId="LiveId" clId="{3DDC5623-02EB-4A51-88F4-E9106062C625}" dt="2021-01-18T07:47:45.681" v="108" actId="478"/>
          <ac:spMkLst>
            <pc:docMk/>
            <pc:sldMk cId="2037494049" sldId="287"/>
            <ac:spMk id="11" creationId="{2335A558-D5B9-442A-AB8F-63914842D8C3}"/>
          </ac:spMkLst>
        </pc:spChg>
        <pc:spChg chg="del">
          <ac:chgData name="Sheikh Adib" userId="cc72b85b3cb90e54" providerId="LiveId" clId="{3DDC5623-02EB-4A51-88F4-E9106062C625}" dt="2021-01-18T07:45:29.589" v="69" actId="478"/>
          <ac:spMkLst>
            <pc:docMk/>
            <pc:sldMk cId="2037494049" sldId="287"/>
            <ac:spMk id="12" creationId="{38F34868-648C-479B-8215-1607EAF50ABD}"/>
          </ac:spMkLst>
        </pc:spChg>
        <pc:spChg chg="del">
          <ac:chgData name="Sheikh Adib" userId="cc72b85b3cb90e54" providerId="LiveId" clId="{3DDC5623-02EB-4A51-88F4-E9106062C625}" dt="2021-01-18T07:45:44.688" v="73" actId="478"/>
          <ac:spMkLst>
            <pc:docMk/>
            <pc:sldMk cId="2037494049" sldId="287"/>
            <ac:spMk id="14" creationId="{46F126C6-5844-4147-9593-3987F6EB031B}"/>
          </ac:spMkLst>
        </pc:spChg>
        <pc:spChg chg="del">
          <ac:chgData name="Sheikh Adib" userId="cc72b85b3cb90e54" providerId="LiveId" clId="{3DDC5623-02EB-4A51-88F4-E9106062C625}" dt="2021-01-18T07:45:46.218" v="74" actId="478"/>
          <ac:spMkLst>
            <pc:docMk/>
            <pc:sldMk cId="2037494049" sldId="287"/>
            <ac:spMk id="15" creationId="{55906837-0F4E-4E48-A890-DCB1F20C54F8}"/>
          </ac:spMkLst>
        </pc:spChg>
        <pc:spChg chg="del">
          <ac:chgData name="Sheikh Adib" userId="cc72b85b3cb90e54" providerId="LiveId" clId="{3DDC5623-02EB-4A51-88F4-E9106062C625}" dt="2021-01-18T07:45:34.381" v="71" actId="478"/>
          <ac:spMkLst>
            <pc:docMk/>
            <pc:sldMk cId="2037494049" sldId="287"/>
            <ac:spMk id="16" creationId="{56E50EC8-4393-4C07-8404-AC1948751E9C}"/>
          </ac:spMkLst>
        </pc:spChg>
        <pc:spChg chg="del">
          <ac:chgData name="Sheikh Adib" userId="cc72b85b3cb90e54" providerId="LiveId" clId="{3DDC5623-02EB-4A51-88F4-E9106062C625}" dt="2021-01-18T07:45:31.743" v="70" actId="478"/>
          <ac:spMkLst>
            <pc:docMk/>
            <pc:sldMk cId="2037494049" sldId="287"/>
            <ac:spMk id="17" creationId="{1D98E04A-EA3C-4DF2-8C92-A4AA6C1F20CA}"/>
          </ac:spMkLst>
        </pc:spChg>
        <pc:spChg chg="del">
          <ac:chgData name="Sheikh Adib" userId="cc72b85b3cb90e54" providerId="LiveId" clId="{3DDC5623-02EB-4A51-88F4-E9106062C625}" dt="2021-01-18T07:46:15.818" v="85" actId="478"/>
          <ac:spMkLst>
            <pc:docMk/>
            <pc:sldMk cId="2037494049" sldId="287"/>
            <ac:spMk id="18" creationId="{64DCEE72-841B-4D58-A1BE-F6664CBE62EB}"/>
          </ac:spMkLst>
        </pc:spChg>
        <pc:spChg chg="del">
          <ac:chgData name="Sheikh Adib" userId="cc72b85b3cb90e54" providerId="LiveId" clId="{3DDC5623-02EB-4A51-88F4-E9106062C625}" dt="2021-01-18T07:45:54.110" v="75" actId="478"/>
          <ac:spMkLst>
            <pc:docMk/>
            <pc:sldMk cId="2037494049" sldId="287"/>
            <ac:spMk id="19" creationId="{D2BB6AD9-DDE6-4450-BED1-9A89EC09F66C}"/>
          </ac:spMkLst>
        </pc:spChg>
        <pc:spChg chg="del">
          <ac:chgData name="Sheikh Adib" userId="cc72b85b3cb90e54" providerId="LiveId" clId="{3DDC5623-02EB-4A51-88F4-E9106062C625}" dt="2021-01-18T07:46:47.354" v="92" actId="478"/>
          <ac:spMkLst>
            <pc:docMk/>
            <pc:sldMk cId="2037494049" sldId="287"/>
            <ac:spMk id="20" creationId="{B58FEDA4-CFE8-44D7-A886-C1FC6D2C77EE}"/>
          </ac:spMkLst>
        </pc:spChg>
        <pc:spChg chg="del">
          <ac:chgData name="Sheikh Adib" userId="cc72b85b3cb90e54" providerId="LiveId" clId="{3DDC5623-02EB-4A51-88F4-E9106062C625}" dt="2021-01-18T07:46:32.664" v="90" actId="478"/>
          <ac:spMkLst>
            <pc:docMk/>
            <pc:sldMk cId="2037494049" sldId="287"/>
            <ac:spMk id="21" creationId="{B4BB2E57-E952-4E75-BC89-ED566FC7F388}"/>
          </ac:spMkLst>
        </pc:spChg>
        <pc:spChg chg="del">
          <ac:chgData name="Sheikh Adib" userId="cc72b85b3cb90e54" providerId="LiveId" clId="{3DDC5623-02EB-4A51-88F4-E9106062C625}" dt="2021-01-18T07:45:35.427" v="72" actId="478"/>
          <ac:spMkLst>
            <pc:docMk/>
            <pc:sldMk cId="2037494049" sldId="287"/>
            <ac:spMk id="22" creationId="{235AF75E-8A52-494D-B2ED-10687F2013D7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26" creationId="{821BDB0C-A210-44AD-BB29-5B30B63635C5}"/>
          </ac:spMkLst>
        </pc:spChg>
        <pc:spChg chg="add del mod">
          <ac:chgData name="Sheikh Adib" userId="cc72b85b3cb90e54" providerId="LiveId" clId="{3DDC5623-02EB-4A51-88F4-E9106062C625}" dt="2021-01-18T07:47:18.908" v="100" actId="14100"/>
          <ac:spMkLst>
            <pc:docMk/>
            <pc:sldMk cId="2037494049" sldId="287"/>
            <ac:spMk id="27" creationId="{F368BB6A-A6FD-498C-A3DC-9E9ED1454C43}"/>
          </ac:spMkLst>
        </pc:spChg>
        <pc:spChg chg="add del mod">
          <ac:chgData name="Sheikh Adib" userId="cc72b85b3cb90e54" providerId="LiveId" clId="{3DDC5623-02EB-4A51-88F4-E9106062C625}" dt="2021-01-18T07:45:25.124" v="68" actId="1076"/>
          <ac:spMkLst>
            <pc:docMk/>
            <pc:sldMk cId="2037494049" sldId="287"/>
            <ac:spMk id="28" creationId="{69395ABF-649B-440E-8BE0-8AA34735D77E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29" creationId="{FB2EBBAB-98B4-474D-A8D9-62EAB3C0B35E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0" creationId="{56A80232-3CC7-46DE-80F9-E79F816C44AC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1" creationId="{FEABD3BB-CDA7-4885-8002-88226DC9DC5D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2" creationId="{E09A6B1A-F8DA-4DBA-B02B-93D7156CDCDA}"/>
          </ac:spMkLst>
        </pc:spChg>
        <pc:spChg chg="add del mod">
          <ac:chgData name="Sheikh Adib" userId="cc72b85b3cb90e54" providerId="LiveId" clId="{3DDC5623-02EB-4A51-88F4-E9106062C625}" dt="2021-01-18T07:46:24.559" v="86" actId="1076"/>
          <ac:spMkLst>
            <pc:docMk/>
            <pc:sldMk cId="2037494049" sldId="287"/>
            <ac:spMk id="33" creationId="{B4850796-5585-473A-8874-7C4CC93FFA12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4" creationId="{BB9BCE8C-6123-48B1-B23B-2FD3FE7561DC}"/>
          </ac:spMkLst>
        </pc:spChg>
        <pc:spChg chg="add del mod">
          <ac:chgData name="Sheikh Adib" userId="cc72b85b3cb90e54" providerId="LiveId" clId="{3DDC5623-02EB-4A51-88F4-E9106062C625}" dt="2021-01-18T07:47:42.767" v="107" actId="14100"/>
          <ac:spMkLst>
            <pc:docMk/>
            <pc:sldMk cId="2037494049" sldId="287"/>
            <ac:spMk id="35" creationId="{1AFA6BCF-8590-4639-AA76-771205B1C9F8}"/>
          </ac:spMkLst>
        </pc:spChg>
        <pc:spChg chg="add del mod">
          <ac:chgData name="Sheikh Adib" userId="cc72b85b3cb90e54" providerId="LiveId" clId="{3DDC5623-02EB-4A51-88F4-E9106062C625}" dt="2021-01-18T07:46:38.321" v="91" actId="1076"/>
          <ac:spMkLst>
            <pc:docMk/>
            <pc:sldMk cId="2037494049" sldId="287"/>
            <ac:spMk id="36" creationId="{1F956EFC-54F8-41B2-9005-865792EC56B1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7" creationId="{B0E50BCB-8B06-4FB6-BAB6-075C029C4655}"/>
          </ac:spMkLst>
        </pc:spChg>
      </pc:sldChg>
      <pc:sldChg chg="new del">
        <pc:chgData name="Sheikh Adib" userId="cc72b85b3cb90e54" providerId="LiveId" clId="{3DDC5623-02EB-4A51-88F4-E9106062C625}" dt="2021-01-18T07:57:49.009" v="276" actId="47"/>
        <pc:sldMkLst>
          <pc:docMk/>
          <pc:sldMk cId="3649322527" sldId="288"/>
        </pc:sldMkLst>
      </pc:sldChg>
      <pc:sldChg chg="addSp delSp modSp new mod ord modClrScheme chgLayout">
        <pc:chgData name="Sheikh Adib" userId="cc72b85b3cb90e54" providerId="LiveId" clId="{3DDC5623-02EB-4A51-88F4-E9106062C625}" dt="2021-01-18T07:55:08.663" v="215" actId="20577"/>
        <pc:sldMkLst>
          <pc:docMk/>
          <pc:sldMk cId="2524414711" sldId="289"/>
        </pc:sldMkLst>
        <pc:spChg chg="del mod ord">
          <ac:chgData name="Sheikh Adib" userId="cc72b85b3cb90e54" providerId="LiveId" clId="{3DDC5623-02EB-4A51-88F4-E9106062C625}" dt="2021-01-18T07:54:54.133" v="207" actId="478"/>
          <ac:spMkLst>
            <pc:docMk/>
            <pc:sldMk cId="2524414711" sldId="289"/>
            <ac:spMk id="2" creationId="{9195C408-E2B2-4C62-B3CB-5E4A6CDBF2CB}"/>
          </ac:spMkLst>
        </pc:spChg>
        <pc:spChg chg="mod ord">
          <ac:chgData name="Sheikh Adib" userId="cc72b85b3cb90e54" providerId="LiveId" clId="{3DDC5623-02EB-4A51-88F4-E9106062C625}" dt="2021-01-18T07:55:08.663" v="215" actId="20577"/>
          <ac:spMkLst>
            <pc:docMk/>
            <pc:sldMk cId="2524414711" sldId="289"/>
            <ac:spMk id="3" creationId="{0958D591-5DF3-4972-B407-BC05B04BBFEA}"/>
          </ac:spMkLst>
        </pc:spChg>
        <pc:spChg chg="mod ord">
          <ac:chgData name="Sheikh Adib" userId="cc72b85b3cb90e54" providerId="LiveId" clId="{3DDC5623-02EB-4A51-88F4-E9106062C625}" dt="2021-01-18T07:54:08.593" v="194" actId="700"/>
          <ac:spMkLst>
            <pc:docMk/>
            <pc:sldMk cId="2524414711" sldId="289"/>
            <ac:spMk id="4" creationId="{D1C64246-0F36-4405-B1F1-52A6CF775B0B}"/>
          </ac:spMkLst>
        </pc:spChg>
        <pc:spChg chg="add mod ord">
          <ac:chgData name="Sheikh Adib" userId="cc72b85b3cb90e54" providerId="LiveId" clId="{3DDC5623-02EB-4A51-88F4-E9106062C625}" dt="2021-01-18T07:54:48.797" v="205" actId="14100"/>
          <ac:spMkLst>
            <pc:docMk/>
            <pc:sldMk cId="2524414711" sldId="289"/>
            <ac:spMk id="5" creationId="{0A157CED-A559-4BE2-A985-D2640D0B3884}"/>
          </ac:spMkLst>
        </pc:spChg>
        <pc:spChg chg="add del mod ord">
          <ac:chgData name="Sheikh Adib" userId="cc72b85b3cb90e54" providerId="LiveId" clId="{3DDC5623-02EB-4A51-88F4-E9106062C625}" dt="2021-01-18T07:54:52.351" v="206" actId="478"/>
          <ac:spMkLst>
            <pc:docMk/>
            <pc:sldMk cId="2524414711" sldId="289"/>
            <ac:spMk id="6" creationId="{19B3A2BB-1852-4FF8-82C7-EE250D95940C}"/>
          </ac:spMkLst>
        </pc:spChg>
        <pc:grpChg chg="add mod">
          <ac:chgData name="Sheikh Adib" userId="cc72b85b3cb90e54" providerId="LiveId" clId="{3DDC5623-02EB-4A51-88F4-E9106062C625}" dt="2021-01-18T07:55:00.929" v="210"/>
          <ac:grpSpMkLst>
            <pc:docMk/>
            <pc:sldMk cId="2524414711" sldId="289"/>
            <ac:grpSpMk id="7" creationId="{6023B2E1-E7A3-4828-BF98-CE3B24CDC148}"/>
          </ac:grpSpMkLst>
        </pc:grpChg>
        <pc:picChg chg="mod">
          <ac:chgData name="Sheikh Adib" userId="cc72b85b3cb90e54" providerId="LiveId" clId="{3DDC5623-02EB-4A51-88F4-E9106062C625}" dt="2021-01-18T07:55:00.929" v="210"/>
          <ac:picMkLst>
            <pc:docMk/>
            <pc:sldMk cId="2524414711" sldId="289"/>
            <ac:picMk id="8" creationId="{D267D1C2-AA9F-414F-BEAC-8D36366C6C4D}"/>
          </ac:picMkLst>
        </pc:picChg>
        <pc:picChg chg="mod">
          <ac:chgData name="Sheikh Adib" userId="cc72b85b3cb90e54" providerId="LiveId" clId="{3DDC5623-02EB-4A51-88F4-E9106062C625}" dt="2021-01-18T07:55:00.929" v="210"/>
          <ac:picMkLst>
            <pc:docMk/>
            <pc:sldMk cId="2524414711" sldId="289"/>
            <ac:picMk id="9" creationId="{C152DB3E-3E4C-481D-A3FC-A9A0B9A90105}"/>
          </ac:picMkLst>
        </pc:picChg>
      </pc:sldChg>
      <pc:sldChg chg="addSp delSp modSp new mod">
        <pc:chgData name="Sheikh Adib" userId="cc72b85b3cb90e54" providerId="LiveId" clId="{3DDC5623-02EB-4A51-88F4-E9106062C625}" dt="2021-01-18T07:57:30.006" v="273" actId="167"/>
        <pc:sldMkLst>
          <pc:docMk/>
          <pc:sldMk cId="2914066038" sldId="290"/>
        </pc:sldMkLst>
        <pc:spChg chg="del">
          <ac:chgData name="Sheikh Adib" userId="cc72b85b3cb90e54" providerId="LiveId" clId="{3DDC5623-02EB-4A51-88F4-E9106062C625}" dt="2021-01-18T07:56:28.791" v="260" actId="478"/>
          <ac:spMkLst>
            <pc:docMk/>
            <pc:sldMk cId="2914066038" sldId="290"/>
            <ac:spMk id="2" creationId="{57228CCE-5C9E-45CE-A5A1-2F38E4828A79}"/>
          </ac:spMkLst>
        </pc:spChg>
        <pc:spChg chg="del">
          <ac:chgData name="Sheikh Adib" userId="cc72b85b3cb90e54" providerId="LiveId" clId="{3DDC5623-02EB-4A51-88F4-E9106062C625}" dt="2021-01-18T07:56:25.684" v="258" actId="478"/>
          <ac:spMkLst>
            <pc:docMk/>
            <pc:sldMk cId="2914066038" sldId="290"/>
            <ac:spMk id="3" creationId="{5EE07F95-4BBF-4E18-935A-44493C970C83}"/>
          </ac:spMkLst>
        </pc:spChg>
        <pc:spChg chg="add mod">
          <ac:chgData name="Sheikh Adib" userId="cc72b85b3cb90e54" providerId="LiveId" clId="{3DDC5623-02EB-4A51-88F4-E9106062C625}" dt="2021-01-18T07:56:55.761" v="268" actId="20577"/>
          <ac:spMkLst>
            <pc:docMk/>
            <pc:sldMk cId="2914066038" sldId="290"/>
            <ac:spMk id="5" creationId="{7B8E092E-B2B8-43C3-8E50-9AF982C92BF4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5" creationId="{DFE90CD5-77F2-43D9-9191-DF59C0E25341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6" creationId="{588AFB68-6759-453F-8703-A5812105DC05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7" creationId="{71CDDEB2-D47C-4F51-93B1-B542DD84171A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8" creationId="{BEB4E910-384E-4B4C-9FFF-F098821A1F7E}"/>
          </ac:spMkLst>
        </pc:spChg>
        <pc:grpChg chg="add mod ord">
          <ac:chgData name="Sheikh Adib" userId="cc72b85b3cb90e54" providerId="LiveId" clId="{3DDC5623-02EB-4A51-88F4-E9106062C625}" dt="2021-01-18T07:57:30.006" v="273" actId="167"/>
          <ac:grpSpMkLst>
            <pc:docMk/>
            <pc:sldMk cId="2914066038" sldId="290"/>
            <ac:grpSpMk id="6" creationId="{E62AE561-31F5-48AF-9EE5-305022BBE2BF}"/>
          </ac:grpSpMkLst>
        </pc:grpChg>
        <pc:grpChg chg="add mod ord">
          <ac:chgData name="Sheikh Adib" userId="cc72b85b3cb90e54" providerId="LiveId" clId="{3DDC5623-02EB-4A51-88F4-E9106062C625}" dt="2021-01-18T07:57:30.006" v="273" actId="167"/>
          <ac:grpSpMkLst>
            <pc:docMk/>
            <pc:sldMk cId="2914066038" sldId="290"/>
            <ac:grpSpMk id="9" creationId="{AB66F7AB-C769-46B7-AAF5-1E03779CC36A}"/>
          </ac:grpSpMkLst>
        </pc:grpChg>
        <pc:grpChg chg="add mod ord">
          <ac:chgData name="Sheikh Adib" userId="cc72b85b3cb90e54" providerId="LiveId" clId="{3DDC5623-02EB-4A51-88F4-E9106062C625}" dt="2021-01-18T07:57:30.006" v="273" actId="167"/>
          <ac:grpSpMkLst>
            <pc:docMk/>
            <pc:sldMk cId="2914066038" sldId="290"/>
            <ac:grpSpMk id="12" creationId="{954F4EBB-45FD-45D5-9FED-9EC1B8A73CA7}"/>
          </ac:grpSpMkLst>
        </pc:grp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7" creationId="{F0C05448-FFAD-449A-B87E-2DFE41011099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8" creationId="{3901D049-4022-4DD1-82EA-0290885CE867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0" creationId="{A386F513-378E-44FC-AF89-CF76CDED9A44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1" creationId="{E7A2B8AF-C4DD-40CB-B05E-68178BE145DE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3" creationId="{B30B9E3F-58A0-405A-9EEF-96407A902D5D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4" creationId="{1FDFB69A-9846-4610-8295-0DE2F2653B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1/27/2021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1/27/2021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2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  <p:sldLayoutId id="2147483693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52.HEIC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.png"/><Relationship Id="rId5" Type="http://schemas.microsoft.com/office/2007/relationships/hdphoto" Target="../media/hdphoto2.wdp"/><Relationship Id="rId4" Type="http://schemas.openxmlformats.org/officeDocument/2006/relationships/image" Target="../media/image50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HOME</a:t>
            </a:r>
            <a:br>
              <a:rPr lang="en-US" dirty="0"/>
            </a:br>
            <a:r>
              <a:rPr lang="en-US" dirty="0"/>
              <a:t>SYSTEM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TuringJunior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2515"/>
            <a:ext cx="10515600" cy="65296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OUR SMART DEVICES ARE SPECIAL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2CF4604-478C-45EF-9E6C-18D7788E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dirty="0" err="1"/>
              <a:t>Zafirul</a:t>
            </a:r>
            <a:r>
              <a:rPr lang="en-US" dirty="0"/>
              <a:t>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62AE561-31F5-48AF-9EE5-305022BBE2BF}"/>
              </a:ext>
            </a:extLst>
          </p:cNvPr>
          <p:cNvGrpSpPr/>
          <p:nvPr/>
        </p:nvGrpSpPr>
        <p:grpSpPr>
          <a:xfrm>
            <a:off x="8660301" y="-1601693"/>
            <a:ext cx="3591464" cy="5568594"/>
            <a:chOff x="2627472" y="1495705"/>
            <a:chExt cx="2863788" cy="4968909"/>
          </a:xfrm>
        </p:grpSpPr>
        <p:pic>
          <p:nvPicPr>
            <p:cNvPr id="7" name="Picture 3" descr="Text&#10;&#10;Description automatically generated">
              <a:extLst>
                <a:ext uri="{FF2B5EF4-FFF2-40B4-BE49-F238E27FC236}">
                  <a16:creationId xmlns:a16="http://schemas.microsoft.com/office/drawing/2014/main" id="{F0C05448-FFAD-449A-B87E-2DFE4101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2627472" y="1495705"/>
              <a:ext cx="2863788" cy="4968909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8" name="Picture 3" descr="Text&#10;&#10;Description automatically generated">
              <a:extLst>
                <a:ext uri="{FF2B5EF4-FFF2-40B4-BE49-F238E27FC236}">
                  <a16:creationId xmlns:a16="http://schemas.microsoft.com/office/drawing/2014/main" id="{3901D049-4022-4DD1-82EA-0290885CE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0" t="37056" r="39683" b="59898"/>
            <a:stretch/>
          </p:blipFill>
          <p:spPr>
            <a:xfrm>
              <a:off x="2741420" y="3360451"/>
              <a:ext cx="1616251" cy="15134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66F7AB-C769-46B7-AAF5-1E03779CC36A}"/>
              </a:ext>
            </a:extLst>
          </p:cNvPr>
          <p:cNvGrpSpPr/>
          <p:nvPr/>
        </p:nvGrpSpPr>
        <p:grpSpPr>
          <a:xfrm>
            <a:off x="6582163" y="2229525"/>
            <a:ext cx="2970988" cy="4868426"/>
            <a:chOff x="8508428" y="1388347"/>
            <a:chExt cx="2970988" cy="4868426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A386F513-378E-44FC-AF89-CF76CDED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8508428" y="1388347"/>
              <a:ext cx="2970988" cy="486842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7A2B8AF-C4DD-40CB-B05E-68178BE14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21" t="36975" r="34049" b="58360"/>
            <a:stretch/>
          </p:blipFill>
          <p:spPr>
            <a:xfrm>
              <a:off x="8755529" y="3201894"/>
              <a:ext cx="1697318" cy="22710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Picture 3">
            <a:extLst>
              <a:ext uri="{FF2B5EF4-FFF2-40B4-BE49-F238E27FC236}">
                <a16:creationId xmlns:a16="http://schemas.microsoft.com/office/drawing/2014/main" id="{B30B9E3F-58A0-405A-9EEF-96407A902D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1165" y="1755595"/>
            <a:ext cx="4124345" cy="502916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8AFB68-6759-453F-8703-A5812105DC05}"/>
              </a:ext>
            </a:extLst>
          </p:cNvPr>
          <p:cNvSpPr/>
          <p:nvPr/>
        </p:nvSpPr>
        <p:spPr>
          <a:xfrm>
            <a:off x="3116704" y="3484272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CDDEB2-D47C-4F51-93B1-B542DD84171A}"/>
              </a:ext>
            </a:extLst>
          </p:cNvPr>
          <p:cNvSpPr/>
          <p:nvPr/>
        </p:nvSpPr>
        <p:spPr>
          <a:xfrm>
            <a:off x="8408525" y="4852508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693D1-0899-4628-96BB-E3C89C85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/>
              <a:t>11</a:t>
            </a:fld>
            <a:endParaRPr lang="en-US" noProof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B8E092E-B2B8-43C3-8E50-9AF982C92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0120" y="5878720"/>
            <a:ext cx="2915733" cy="298800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Zafirul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noProof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2F1349-2A1D-4673-9BB0-69417AFA799A}"/>
              </a:ext>
            </a:extLst>
          </p:cNvPr>
          <p:cNvGrpSpPr/>
          <p:nvPr/>
        </p:nvGrpSpPr>
        <p:grpSpPr>
          <a:xfrm>
            <a:off x="2413237" y="-2269252"/>
            <a:ext cx="6035233" cy="5812925"/>
            <a:chOff x="2355290" y="-2219399"/>
            <a:chExt cx="6035233" cy="58129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3F15E8-007E-40E9-B3A6-8C0848EFB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5000"/>
            </a:blip>
            <a:stretch>
              <a:fillRect/>
            </a:stretch>
          </p:blipFill>
          <p:spPr>
            <a:xfrm>
              <a:off x="2355290" y="-2219399"/>
              <a:ext cx="6035233" cy="58129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701815C-85B9-47CC-A628-CE521B759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80110" r="58239" b="17367"/>
            <a:stretch/>
          </p:blipFill>
          <p:spPr>
            <a:xfrm>
              <a:off x="2373292" y="2397909"/>
              <a:ext cx="2735803" cy="1591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E90CD5-77F2-43D9-9191-DF59C0E25341}"/>
              </a:ext>
            </a:extLst>
          </p:cNvPr>
          <p:cNvSpPr/>
          <p:nvPr/>
        </p:nvSpPr>
        <p:spPr>
          <a:xfrm>
            <a:off x="488264" y="545829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B4E910-384E-4B4C-9FFF-F098821A1F7E}"/>
              </a:ext>
            </a:extLst>
          </p:cNvPr>
          <p:cNvSpPr/>
          <p:nvPr/>
        </p:nvSpPr>
        <p:spPr>
          <a:xfrm>
            <a:off x="6042607" y="1136393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928A52-63A3-4EEB-AD78-24CDB44D0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427" b="8339"/>
          <a:stretch/>
        </p:blipFill>
        <p:spPr>
          <a:xfrm>
            <a:off x="0" y="5293814"/>
            <a:ext cx="4186593" cy="210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7739425F-7437-441C-A9B6-51638A063744}"/>
              </a:ext>
            </a:extLst>
          </p:cNvPr>
          <p:cNvSpPr/>
          <p:nvPr/>
        </p:nvSpPr>
        <p:spPr>
          <a:xfrm rot="10800000">
            <a:off x="2473176" y="4173101"/>
            <a:ext cx="490953" cy="900800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22995BDC-D319-47E7-BB88-5DE9AB1CE361}"/>
              </a:ext>
            </a:extLst>
          </p:cNvPr>
          <p:cNvSpPr/>
          <p:nvPr/>
        </p:nvSpPr>
        <p:spPr>
          <a:xfrm rot="10800000" flipH="1">
            <a:off x="3211874" y="1180258"/>
            <a:ext cx="540249" cy="988533"/>
          </a:xfrm>
          <a:prstGeom prst="bentUpArrow">
            <a:avLst>
              <a:gd name="adj1" fmla="val 26250"/>
              <a:gd name="adj2" fmla="val 25000"/>
              <a:gd name="adj3" fmla="val 25000"/>
            </a:avLst>
          </a:prstGeom>
          <a:solidFill>
            <a:schemeClr val="bg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A79BA24F-E1A9-4FC8-8901-3E5E6B4AA646}"/>
              </a:ext>
            </a:extLst>
          </p:cNvPr>
          <p:cNvSpPr/>
          <p:nvPr/>
        </p:nvSpPr>
        <p:spPr>
          <a:xfrm rot="16200000">
            <a:off x="8960734" y="3811454"/>
            <a:ext cx="490953" cy="900800"/>
          </a:xfrm>
          <a:prstGeom prst="bentUpArrow">
            <a:avLst/>
          </a:prstGeom>
          <a:solidFill>
            <a:schemeClr val="bg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352EC4A8-5C66-493D-A7F3-EA3A33186DB2}"/>
              </a:ext>
            </a:extLst>
          </p:cNvPr>
          <p:cNvSpPr/>
          <p:nvPr/>
        </p:nvSpPr>
        <p:spPr>
          <a:xfrm>
            <a:off x="8930079" y="946231"/>
            <a:ext cx="490953" cy="900800"/>
          </a:xfrm>
          <a:prstGeom prst="bentUpArrow">
            <a:avLst/>
          </a:prstGeom>
          <a:solidFill>
            <a:schemeClr val="bg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83988-2821-426F-BD97-7A59CE1F36AF}"/>
              </a:ext>
            </a:extLst>
          </p:cNvPr>
          <p:cNvSpPr txBox="1"/>
          <p:nvPr/>
        </p:nvSpPr>
        <p:spPr>
          <a:xfrm>
            <a:off x="704956" y="758713"/>
            <a:ext cx="152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824E3E-7899-422B-A79B-024591A92666}"/>
              </a:ext>
            </a:extLst>
          </p:cNvPr>
          <p:cNvSpPr txBox="1"/>
          <p:nvPr/>
        </p:nvSpPr>
        <p:spPr>
          <a:xfrm>
            <a:off x="3335149" y="3662626"/>
            <a:ext cx="163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alarm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AA7A3-77E4-411A-8506-8B6E01B1A669}"/>
              </a:ext>
            </a:extLst>
          </p:cNvPr>
          <p:cNvSpPr txBox="1"/>
          <p:nvPr/>
        </p:nvSpPr>
        <p:spPr>
          <a:xfrm>
            <a:off x="6266325" y="1277863"/>
            <a:ext cx="1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window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78CCB9-71C9-422F-90AC-39C32F5485DE}"/>
              </a:ext>
            </a:extLst>
          </p:cNvPr>
          <p:cNvSpPr txBox="1"/>
          <p:nvPr/>
        </p:nvSpPr>
        <p:spPr>
          <a:xfrm>
            <a:off x="8625322" y="5023606"/>
            <a:ext cx="159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lamp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4F1262-A2AC-4D9C-9E26-197FAD5C709A}"/>
              </a:ext>
            </a:extLst>
          </p:cNvPr>
          <p:cNvSpPr txBox="1"/>
          <p:nvPr/>
        </p:nvSpPr>
        <p:spPr>
          <a:xfrm>
            <a:off x="6317279" y="162936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Solar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Reduce electricity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F5B894-9497-4B1C-841C-9BA2602E169B}"/>
              </a:ext>
            </a:extLst>
          </p:cNvPr>
          <p:cNvSpPr txBox="1"/>
          <p:nvPr/>
        </p:nvSpPr>
        <p:spPr>
          <a:xfrm>
            <a:off x="3321560" y="4043072"/>
            <a:ext cx="224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Wake up 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F6D01-7161-4DD9-835E-32340387FAB3}"/>
              </a:ext>
            </a:extLst>
          </p:cNvPr>
          <p:cNvSpPr txBox="1"/>
          <p:nvPr/>
        </p:nvSpPr>
        <p:spPr>
          <a:xfrm>
            <a:off x="707887" y="1128045"/>
            <a:ext cx="1849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Optimise for sleeping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960C2A-A42F-41A8-887F-B78BC6118DA7}"/>
              </a:ext>
            </a:extLst>
          </p:cNvPr>
          <p:cNvSpPr txBox="1"/>
          <p:nvPr/>
        </p:nvSpPr>
        <p:spPr>
          <a:xfrm>
            <a:off x="8625322" y="5421276"/>
            <a:ext cx="171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Lighten your way</a:t>
            </a:r>
          </a:p>
        </p:txBody>
      </p:sp>
    </p:spTree>
    <p:extLst>
      <p:ext uri="{BB962C8B-B14F-4D97-AF65-F5344CB8AC3E}">
        <p14:creationId xmlns:p14="http://schemas.microsoft.com/office/powerpoint/2010/main" val="291406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D0405-826B-484D-91B9-AEB8D843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036B8A-FF25-47AE-B56D-14A6B92D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Overview</a:t>
            </a:r>
            <a:endParaRPr lang="en-DE" dirty="0"/>
          </a:p>
        </p:txBody>
      </p:sp>
      <p:pic>
        <p:nvPicPr>
          <p:cNvPr id="12" name="Content Placeholder 11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6AC4EF4B-DFC6-4B2A-9090-7A0E0DD1D974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2"/>
          <a:stretch>
            <a:fillRect/>
          </a:stretch>
        </p:blipFill>
        <p:spPr>
          <a:xfrm>
            <a:off x="2016229" y="1624891"/>
            <a:ext cx="8159541" cy="47416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E6C89-8E7A-4ECC-9726-8C480AAB8DF7}"/>
              </a:ext>
            </a:extLst>
          </p:cNvPr>
          <p:cNvSpPr txBox="1"/>
          <p:nvPr/>
        </p:nvSpPr>
        <p:spPr>
          <a:xfrm>
            <a:off x="2695575" y="2590800"/>
            <a:ext cx="118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Control Hub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C5CCD-354B-4833-AE10-D7FA76399907}"/>
              </a:ext>
            </a:extLst>
          </p:cNvPr>
          <p:cNvSpPr txBox="1"/>
          <p:nvPr/>
        </p:nvSpPr>
        <p:spPr>
          <a:xfrm>
            <a:off x="6934200" y="2436911"/>
            <a:ext cx="118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Application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A40BD-D861-459C-B11B-367DCF46E301}"/>
              </a:ext>
            </a:extLst>
          </p:cNvPr>
          <p:cNvSpPr txBox="1"/>
          <p:nvPr/>
        </p:nvSpPr>
        <p:spPr>
          <a:xfrm>
            <a:off x="8753036" y="5079220"/>
            <a:ext cx="98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Heater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C1C6C-9927-4AC6-893B-BE4BA1549FF4}"/>
              </a:ext>
            </a:extLst>
          </p:cNvPr>
          <p:cNvSpPr txBox="1"/>
          <p:nvPr/>
        </p:nvSpPr>
        <p:spPr>
          <a:xfrm>
            <a:off x="7524750" y="5069694"/>
            <a:ext cx="98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door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60736-BF57-451C-8A11-095FB91A909C}"/>
              </a:ext>
            </a:extLst>
          </p:cNvPr>
          <p:cNvSpPr txBox="1"/>
          <p:nvPr/>
        </p:nvSpPr>
        <p:spPr>
          <a:xfrm>
            <a:off x="5972175" y="5031593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Window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3E318-8542-464F-A70A-D619F72B44CB}"/>
              </a:ext>
            </a:extLst>
          </p:cNvPr>
          <p:cNvSpPr txBox="1"/>
          <p:nvPr/>
        </p:nvSpPr>
        <p:spPr>
          <a:xfrm>
            <a:off x="4429125" y="5031593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Alarm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69699-A484-4BF1-8C2E-7CEB37DBD785}"/>
              </a:ext>
            </a:extLst>
          </p:cNvPr>
          <p:cNvSpPr txBox="1"/>
          <p:nvPr/>
        </p:nvSpPr>
        <p:spPr>
          <a:xfrm>
            <a:off x="3031018" y="5031593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Lamp</a:t>
            </a:r>
            <a:endParaRPr lang="en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7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imulation">
            <a:hlinkClick r:id="" action="ppaction://media"/>
            <a:extLst>
              <a:ext uri="{FF2B5EF4-FFF2-40B4-BE49-F238E27FC236}">
                <a16:creationId xmlns:a16="http://schemas.microsoft.com/office/drawing/2014/main" id="{7533A176-5488-4DD2-9A7E-8DDD0FD2B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4018"/>
          <a:stretch/>
        </p:blipFill>
        <p:spPr>
          <a:xfrm>
            <a:off x="808575" y="1843522"/>
            <a:ext cx="10940914" cy="39554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27242FD-4B84-40F8-B4E6-626D0577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1" y="837610"/>
            <a:ext cx="5314072" cy="569086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FE36B-32AA-4E32-8EB1-0BF1B74B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065" y="5323186"/>
            <a:ext cx="354492" cy="297307"/>
          </a:xfrm>
        </p:spPr>
        <p:txBody>
          <a:bodyPr/>
          <a:lstStyle/>
          <a:p>
            <a:fld id="{8D581BC7-E183-40DB-AC97-C19EA4EB8894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269AE1-6084-402E-98EA-F9045CB9F6AD}"/>
              </a:ext>
            </a:extLst>
          </p:cNvPr>
          <p:cNvGrpSpPr/>
          <p:nvPr/>
        </p:nvGrpSpPr>
        <p:grpSpPr>
          <a:xfrm>
            <a:off x="5982853" y="4230702"/>
            <a:ext cx="5766635" cy="1580158"/>
            <a:chOff x="6327241" y="4954303"/>
            <a:chExt cx="5766635" cy="158015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A01EB8-A917-4278-A7F9-52C8E5E414EF}"/>
                </a:ext>
              </a:extLst>
            </p:cNvPr>
            <p:cNvSpPr/>
            <p:nvPr/>
          </p:nvSpPr>
          <p:spPr>
            <a:xfrm>
              <a:off x="7792843" y="5347359"/>
              <a:ext cx="4301033" cy="1151516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C1C69-0D45-4857-AC44-2CD79AC5A017}"/>
                </a:ext>
              </a:extLst>
            </p:cNvPr>
            <p:cNvSpPr txBox="1"/>
            <p:nvPr/>
          </p:nvSpPr>
          <p:spPr>
            <a:xfrm>
              <a:off x="8791667" y="4954303"/>
              <a:ext cx="2936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Application Screen</a:t>
              </a:r>
              <a:endParaRPr lang="en-DE" dirty="0">
                <a:solidFill>
                  <a:srgbClr val="0070C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525431-31DB-487E-A994-2301C1D55786}"/>
                </a:ext>
              </a:extLst>
            </p:cNvPr>
            <p:cNvSpPr txBox="1"/>
            <p:nvPr/>
          </p:nvSpPr>
          <p:spPr>
            <a:xfrm>
              <a:off x="6327241" y="6165129"/>
              <a:ext cx="1744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  <a:latin typeface="Arial Black" panose="020B0A04020102020204" pitchFamily="34" charset="0"/>
                </a:rPr>
                <a:t>User Input</a:t>
              </a:r>
              <a:endParaRPr lang="en-DE" dirty="0">
                <a:solidFill>
                  <a:srgbClr val="00B05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DE7679-23EF-440B-9AD4-63BF6392CED1}"/>
                </a:ext>
              </a:extLst>
            </p:cNvPr>
            <p:cNvSpPr/>
            <p:nvPr/>
          </p:nvSpPr>
          <p:spPr>
            <a:xfrm>
              <a:off x="7801232" y="6201375"/>
              <a:ext cx="3101887" cy="27611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4A8A227-1979-4381-9833-ABD63F5E94D9}"/>
              </a:ext>
            </a:extLst>
          </p:cNvPr>
          <p:cNvSpPr/>
          <p:nvPr/>
        </p:nvSpPr>
        <p:spPr>
          <a:xfrm>
            <a:off x="1699403" y="3071581"/>
            <a:ext cx="1703109" cy="267997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A8EBD6-A197-4B3A-BED5-D3D64A31948F}"/>
              </a:ext>
            </a:extLst>
          </p:cNvPr>
          <p:cNvSpPr/>
          <p:nvPr/>
        </p:nvSpPr>
        <p:spPr>
          <a:xfrm>
            <a:off x="3402513" y="3066287"/>
            <a:ext cx="1490992" cy="267997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25CCA-7EAA-4ACC-9680-EAABECA542A2}"/>
              </a:ext>
            </a:extLst>
          </p:cNvPr>
          <p:cNvSpPr/>
          <p:nvPr/>
        </p:nvSpPr>
        <p:spPr>
          <a:xfrm>
            <a:off x="4893505" y="1915063"/>
            <a:ext cx="1803633" cy="383648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E61A79-0B80-4305-B646-C1E74F1C1988}"/>
              </a:ext>
            </a:extLst>
          </p:cNvPr>
          <p:cNvSpPr/>
          <p:nvPr/>
        </p:nvSpPr>
        <p:spPr>
          <a:xfrm>
            <a:off x="3769309" y="4989614"/>
            <a:ext cx="1410779" cy="38997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bg2"/>
                </a:solidFill>
                <a:latin typeface="Arial Black" panose="020B0A04020102020204" pitchFamily="34" charset="0"/>
              </a:rPr>
              <a:t>Control Hub</a:t>
            </a:r>
            <a:endParaRPr lang="en-DE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BE272B-A559-43E5-B11E-87FB15043677}"/>
              </a:ext>
            </a:extLst>
          </p:cNvPr>
          <p:cNvSpPr/>
          <p:nvPr/>
        </p:nvSpPr>
        <p:spPr>
          <a:xfrm>
            <a:off x="2240124" y="4989614"/>
            <a:ext cx="1410779" cy="38997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bg2"/>
                </a:solidFill>
                <a:latin typeface="Arial Black" panose="020B0A04020102020204" pitchFamily="34" charset="0"/>
              </a:rPr>
              <a:t>Application</a:t>
            </a:r>
            <a:endParaRPr lang="en-DE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81AE34-0A9A-4C7C-A8CE-C407EE2C5CED}"/>
              </a:ext>
            </a:extLst>
          </p:cNvPr>
          <p:cNvSpPr/>
          <p:nvPr/>
        </p:nvSpPr>
        <p:spPr>
          <a:xfrm>
            <a:off x="5350504" y="4989624"/>
            <a:ext cx="1490992" cy="38997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bg2"/>
                </a:solidFill>
                <a:latin typeface="Arial Black" panose="020B0A04020102020204" pitchFamily="34" charset="0"/>
              </a:rPr>
              <a:t>Smart Alarm</a:t>
            </a:r>
            <a:endParaRPr lang="en-DE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88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TuringJunior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2C39EE-B4D3-4E49-BF2C-871A33509C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DB312C-BF94-484C-BB02-2534E26CEC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+49-678-555-0134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C87786-C7F5-4B45-904D-00CC865572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E60535-F276-49C5-9346-D536D6899F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turingJunior@team.com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395049-FB9C-455B-8DCA-4BD0D35F1D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Website: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5212BC-6862-4B56-B856-7A97BBD3D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http://www.turingJunior.smartHome/</a:t>
            </a:r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:a16="http://schemas.microsoft.com/office/drawing/2014/main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567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6F8D3-648C-41A4-B548-EC4AEB9E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11" name="Picture Placeholder 10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172ED380-BC4F-40BF-89E4-F9A92E065EDE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500" b="12500"/>
          <a:stretch>
            <a:fillRect/>
          </a:stretch>
        </p:blipFill>
        <p:spPr>
          <a:xfrm>
            <a:off x="555625" y="2763838"/>
            <a:ext cx="1331913" cy="1331912"/>
          </a:xfrm>
        </p:spPr>
      </p:pic>
      <p:pic>
        <p:nvPicPr>
          <p:cNvPr id="14" name="Picture Placeholder 13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234CD0D9-0A45-4B2A-B496-FBDE8A05C5A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500" b="12500"/>
          <a:stretch>
            <a:fillRect/>
          </a:stretch>
        </p:blipFill>
        <p:spPr>
          <a:xfrm>
            <a:off x="554038" y="4192588"/>
            <a:ext cx="1331912" cy="1331912"/>
          </a:xfr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B9D2316-C5E7-441D-AD9B-BC19A2BA42A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/>
          <a:srcRect l="4878" t="1136" r="4878" b="14773"/>
          <a:stretch/>
        </p:blipFill>
        <p:spPr>
          <a:xfrm>
            <a:off x="8048625" y="4192588"/>
            <a:ext cx="1332001" cy="1332000"/>
          </a:xfrm>
        </p:spPr>
      </p:pic>
      <p:pic>
        <p:nvPicPr>
          <p:cNvPr id="8" name="Picture Placeholder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F50D1D0C-6509-436A-8CEF-619333326ABD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7"/>
          <a:srcRect t="12500" b="12500"/>
          <a:stretch>
            <a:fillRect/>
          </a:stretch>
        </p:blipFill>
        <p:spPr>
          <a:xfrm>
            <a:off x="4303713" y="2763838"/>
            <a:ext cx="1331912" cy="1331912"/>
          </a:xfrm>
        </p:spPr>
      </p:pic>
      <p:pic>
        <p:nvPicPr>
          <p:cNvPr id="6" name="Picture Placeholder 5" descr="A picture containing wall, person, holding, indoor&#10;&#10;Description automatically generated">
            <a:extLst>
              <a:ext uri="{FF2B5EF4-FFF2-40B4-BE49-F238E27FC236}">
                <a16:creationId xmlns:a16="http://schemas.microsoft.com/office/drawing/2014/main" id="{3199C072-F875-4B2C-A599-4336EB108F66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500" b="12500"/>
          <a:stretch>
            <a:fillRect/>
          </a:stretch>
        </p:blipFill>
        <p:spPr>
          <a:xfrm>
            <a:off x="8050213" y="2763838"/>
            <a:ext cx="1331912" cy="1331912"/>
          </a:xfrm>
        </p:spPr>
      </p:pic>
      <p:sp>
        <p:nvSpPr>
          <p:cNvPr id="26" name="Title 4">
            <a:extLst>
              <a:ext uri="{FF2B5EF4-FFF2-40B4-BE49-F238E27FC236}">
                <a16:creationId xmlns:a16="http://schemas.microsoft.com/office/drawing/2014/main" id="{821BDB0C-A210-44AD-BB29-5B30B63635C5}"/>
              </a:ext>
            </a:extLst>
          </p:cNvPr>
          <p:cNvSpPr txBox="1">
            <a:spLocks/>
          </p:cNvSpPr>
          <p:nvPr/>
        </p:nvSpPr>
        <p:spPr>
          <a:xfrm>
            <a:off x="5104263" y="707529"/>
            <a:ext cx="6310887" cy="56908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OUR TEAM</a:t>
            </a:r>
            <a:endParaRPr lang="en-US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368BB6A-A6FD-498C-A3DC-9E9ED1454C43}"/>
              </a:ext>
            </a:extLst>
          </p:cNvPr>
          <p:cNvSpPr txBox="1">
            <a:spLocks/>
          </p:cNvSpPr>
          <p:nvPr/>
        </p:nvSpPr>
        <p:spPr>
          <a:xfrm>
            <a:off x="5104263" y="1625821"/>
            <a:ext cx="6289862" cy="5458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  be your solution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9395ABF-649B-440E-8BE0-8AA34735D77E}"/>
              </a:ext>
            </a:extLst>
          </p:cNvPr>
          <p:cNvSpPr txBox="1">
            <a:spLocks/>
          </p:cNvSpPr>
          <p:nvPr/>
        </p:nvSpPr>
        <p:spPr>
          <a:xfrm>
            <a:off x="1957127" y="2960252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Zafirul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B2EBBAB-98B4-474D-A8D9-62EAB3C0B35E}"/>
              </a:ext>
            </a:extLst>
          </p:cNvPr>
          <p:cNvSpPr txBox="1">
            <a:spLocks/>
          </p:cNvSpPr>
          <p:nvPr/>
        </p:nvSpPr>
        <p:spPr>
          <a:xfrm>
            <a:off x="1958968" y="3372939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6A80232-3CC7-46DE-80F9-E79F816C44AC}"/>
              </a:ext>
            </a:extLst>
          </p:cNvPr>
          <p:cNvSpPr txBox="1">
            <a:spLocks/>
          </p:cNvSpPr>
          <p:nvPr/>
        </p:nvSpPr>
        <p:spPr>
          <a:xfrm>
            <a:off x="5708709" y="2960253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Sheikh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EABD3BB-CDA7-4885-8002-88226DC9DC5D}"/>
              </a:ext>
            </a:extLst>
          </p:cNvPr>
          <p:cNvSpPr txBox="1">
            <a:spLocks/>
          </p:cNvSpPr>
          <p:nvPr/>
        </p:nvSpPr>
        <p:spPr>
          <a:xfrm>
            <a:off x="5708709" y="3372939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E09A6B1A-F8DA-4DBA-B02B-93D7156CDCDA}"/>
              </a:ext>
            </a:extLst>
          </p:cNvPr>
          <p:cNvSpPr txBox="1">
            <a:spLocks/>
          </p:cNvSpPr>
          <p:nvPr/>
        </p:nvSpPr>
        <p:spPr>
          <a:xfrm>
            <a:off x="9453870" y="2960253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Ammar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4850796-5585-473A-8874-7C4CC93FFA12}"/>
              </a:ext>
            </a:extLst>
          </p:cNvPr>
          <p:cNvSpPr txBox="1">
            <a:spLocks/>
          </p:cNvSpPr>
          <p:nvPr/>
        </p:nvSpPr>
        <p:spPr>
          <a:xfrm>
            <a:off x="9452029" y="3372939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B9BCE8C-6123-48B1-B23B-2FD3FE7561DC}"/>
              </a:ext>
            </a:extLst>
          </p:cNvPr>
          <p:cNvSpPr txBox="1">
            <a:spLocks/>
          </p:cNvSpPr>
          <p:nvPr/>
        </p:nvSpPr>
        <p:spPr>
          <a:xfrm>
            <a:off x="1957127" y="4388110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Hadi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AFA6BCF-8590-4639-AA76-771205B1C9F8}"/>
              </a:ext>
            </a:extLst>
          </p:cNvPr>
          <p:cNvSpPr txBox="1">
            <a:spLocks/>
          </p:cNvSpPr>
          <p:nvPr/>
        </p:nvSpPr>
        <p:spPr>
          <a:xfrm>
            <a:off x="1957127" y="4800796"/>
            <a:ext cx="2269433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1F956EFC-54F8-41B2-9005-865792EC56B1}"/>
              </a:ext>
            </a:extLst>
          </p:cNvPr>
          <p:cNvSpPr txBox="1">
            <a:spLocks/>
          </p:cNvSpPr>
          <p:nvPr/>
        </p:nvSpPr>
        <p:spPr>
          <a:xfrm>
            <a:off x="9452029" y="4388109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Evrard</a:t>
            </a:r>
            <a:endParaRPr lang="en-US" dirty="0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B0E50BCB-8B06-4FB6-BAB6-075C029C4655}"/>
              </a:ext>
            </a:extLst>
          </p:cNvPr>
          <p:cNvSpPr txBox="1">
            <a:spLocks/>
          </p:cNvSpPr>
          <p:nvPr/>
        </p:nvSpPr>
        <p:spPr>
          <a:xfrm>
            <a:off x="9452029" y="4800796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9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Our homes are equipped with electronics appliances</a:t>
            </a:r>
          </a:p>
          <a:p>
            <a:r>
              <a:rPr lang="en-US" dirty="0"/>
              <a:t>D</a:t>
            </a:r>
            <a:r>
              <a:rPr lang="en-US" sz="1400" dirty="0"/>
              <a:t>ifficulties copping with these devices </a:t>
            </a:r>
          </a:p>
          <a:p>
            <a:r>
              <a:rPr lang="en-US" dirty="0"/>
              <a:t>D</a:t>
            </a:r>
            <a:r>
              <a:rPr lang="en-US" sz="1400" dirty="0"/>
              <a:t>ifficult to be aware of our home security and statistical state.</a:t>
            </a:r>
            <a:endParaRPr lang="en-DE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4AFCAD9C-EC74-4C36-8E69-C65B5FC18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8865" y="2092509"/>
            <a:ext cx="2468485" cy="2468485"/>
          </a:xfrm>
          <a:prstGeom prst="rect">
            <a:avLst/>
          </a:prstGeom>
        </p:spPr>
      </p:pic>
      <p:pic>
        <p:nvPicPr>
          <p:cNvPr id="15" name="Graphic 14" descr="Walk with solid fill">
            <a:extLst>
              <a:ext uri="{FF2B5EF4-FFF2-40B4-BE49-F238E27FC236}">
                <a16:creationId xmlns:a16="http://schemas.microsoft.com/office/drawing/2014/main" id="{D2563360-19CE-4AB0-8DF3-50BC73090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63655" y="3429000"/>
            <a:ext cx="921590" cy="914400"/>
          </a:xfrm>
          <a:prstGeom prst="rect">
            <a:avLst/>
          </a:prstGeom>
        </p:spPr>
      </p:pic>
      <p:pic>
        <p:nvPicPr>
          <p:cNvPr id="17" name="Graphic 16" descr="Robber with solid fill">
            <a:extLst>
              <a:ext uri="{FF2B5EF4-FFF2-40B4-BE49-F238E27FC236}">
                <a16:creationId xmlns:a16="http://schemas.microsoft.com/office/drawing/2014/main" id="{E9D87A40-4C86-4260-9560-059AF2370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2950" y="3627544"/>
            <a:ext cx="914400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FA7EE07-05FF-4105-8443-546A3257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 err="1"/>
              <a:t>Evrard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1" y="3392200"/>
            <a:ext cx="4452566" cy="2210173"/>
          </a:xfrm>
        </p:spPr>
        <p:txBody>
          <a:bodyPr/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 them remotely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328BF-D489-4F39-BA27-5AD38E9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Graphic 16" descr="Home with solid fill">
            <a:extLst>
              <a:ext uri="{FF2B5EF4-FFF2-40B4-BE49-F238E27FC236}">
                <a16:creationId xmlns:a16="http://schemas.microsoft.com/office/drawing/2014/main" id="{DE48D7CD-D497-455A-AF4E-3298C2C1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5220" y="2561299"/>
            <a:ext cx="2083860" cy="208386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DC47D3B4-9FE0-4421-8FFB-1318229B5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9752" y="3603229"/>
            <a:ext cx="914400" cy="914400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FAA6912-707A-41BB-B27B-17DD7422D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4156" y="3906543"/>
            <a:ext cx="611086" cy="611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7792147-6EBD-4992-8CA8-EF92F1210A08}"/>
              </a:ext>
            </a:extLst>
          </p:cNvPr>
          <p:cNvGrpSpPr/>
          <p:nvPr/>
        </p:nvGrpSpPr>
        <p:grpSpPr>
          <a:xfrm>
            <a:off x="6096000" y="4810248"/>
            <a:ext cx="2322310" cy="579120"/>
            <a:chOff x="6149340" y="4695948"/>
            <a:chExt cx="2322310" cy="579120"/>
          </a:xfrm>
        </p:grpSpPr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3B64D34F-0B01-4CDE-B4B6-5E3076146C2B}"/>
                </a:ext>
              </a:extLst>
            </p:cNvPr>
            <p:cNvSpPr/>
            <p:nvPr/>
          </p:nvSpPr>
          <p:spPr>
            <a:xfrm rot="10800000">
              <a:off x="6149340" y="4695948"/>
              <a:ext cx="2322310" cy="579120"/>
            </a:xfrm>
            <a:prstGeom prst="wedgeRoundRectCallout">
              <a:avLst>
                <a:gd name="adj1" fmla="val -21323"/>
                <a:gd name="adj2" fmla="val 82237"/>
                <a:gd name="adj3" fmla="val 16667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CCF370-C550-42EF-8109-9EAF6B7C546F}"/>
                </a:ext>
              </a:extLst>
            </p:cNvPr>
            <p:cNvSpPr txBox="1"/>
            <p:nvPr/>
          </p:nvSpPr>
          <p:spPr>
            <a:xfrm>
              <a:off x="6260528" y="4800842"/>
              <a:ext cx="2099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Just go, don’t worry</a:t>
              </a:r>
              <a:endParaRPr lang="en-DE" dirty="0"/>
            </a:p>
          </p:txBody>
        </p:sp>
      </p:grp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28FA7AC-5913-4302-B108-18DAE9C95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 err="1"/>
              <a:t>Evrard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2091023"/>
            <a:ext cx="4881244" cy="804338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HOME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139D5-668D-4A3D-B6B6-F71EC385C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product is your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is our priority</a:t>
            </a:r>
          </a:p>
          <a:p>
            <a:r>
              <a:rPr lang="en-US" dirty="0"/>
              <a:t>Make everything prepared before you back</a:t>
            </a:r>
          </a:p>
          <a:p>
            <a:r>
              <a:rPr lang="en-US" dirty="0"/>
              <a:t>Control everything within your fingertips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E0CB5-2F64-4439-AFE9-1BB3ACE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4</a:t>
            </a:fld>
            <a:endParaRPr lang="en-US" dirty="0"/>
          </a:p>
        </p:txBody>
      </p:sp>
      <p:pic>
        <p:nvPicPr>
          <p:cNvPr id="17" name="Graphic 16" descr="Network outline">
            <a:extLst>
              <a:ext uri="{FF2B5EF4-FFF2-40B4-BE49-F238E27FC236}">
                <a16:creationId xmlns:a16="http://schemas.microsoft.com/office/drawing/2014/main" id="{6711E2A5-0DA4-4759-B892-3033C8B3A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783" y="2531045"/>
            <a:ext cx="2292434" cy="2292434"/>
          </a:xfrm>
          <a:prstGeom prst="rect">
            <a:avLst/>
          </a:prstGeom>
        </p:spPr>
      </p:pic>
      <p:pic>
        <p:nvPicPr>
          <p:cNvPr id="27" name="Graphic 26" descr="Smart Phone with solid fill">
            <a:extLst>
              <a:ext uri="{FF2B5EF4-FFF2-40B4-BE49-F238E27FC236}">
                <a16:creationId xmlns:a16="http://schemas.microsoft.com/office/drawing/2014/main" id="{2B7FA91E-AAC7-4338-A8FC-45024DEDF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3712" y="3617967"/>
            <a:ext cx="318575" cy="318575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20F9EDB-1EB5-4DF1-AEA1-63D0046B0986}"/>
              </a:ext>
            </a:extLst>
          </p:cNvPr>
          <p:cNvSpPr/>
          <p:nvPr/>
        </p:nvSpPr>
        <p:spPr>
          <a:xfrm>
            <a:off x="6936813" y="1727621"/>
            <a:ext cx="3652374" cy="1949641"/>
          </a:xfrm>
          <a:custGeom>
            <a:avLst/>
            <a:gdLst>
              <a:gd name="connsiteX0" fmla="*/ 628650 w 800100"/>
              <a:gd name="connsiteY0" fmla="*/ 217170 h 417194"/>
              <a:gd name="connsiteX1" fmla="*/ 628650 w 800100"/>
              <a:gd name="connsiteY1" fmla="*/ 57150 h 417194"/>
              <a:gd name="connsiteX2" fmla="*/ 552450 w 800100"/>
              <a:gd name="connsiteY2" fmla="*/ 57150 h 417194"/>
              <a:gd name="connsiteX3" fmla="*/ 552450 w 800100"/>
              <a:gd name="connsiteY3" fmla="*/ 144780 h 417194"/>
              <a:gd name="connsiteX4" fmla="*/ 400050 w 800100"/>
              <a:gd name="connsiteY4" fmla="*/ 0 h 417194"/>
              <a:gd name="connsiteX5" fmla="*/ 400050 w 800100"/>
              <a:gd name="connsiteY5" fmla="*/ 0 h 417194"/>
              <a:gd name="connsiteX6" fmla="*/ 0 w 800100"/>
              <a:gd name="connsiteY6" fmla="*/ 381000 h 417194"/>
              <a:gd name="connsiteX7" fmla="*/ 42863 w 800100"/>
              <a:gd name="connsiteY7" fmla="*/ 417195 h 417194"/>
              <a:gd name="connsiteX8" fmla="*/ 400050 w 800100"/>
              <a:gd name="connsiteY8" fmla="*/ 78105 h 417194"/>
              <a:gd name="connsiteX9" fmla="*/ 400050 w 800100"/>
              <a:gd name="connsiteY9" fmla="*/ 78105 h 417194"/>
              <a:gd name="connsiteX10" fmla="*/ 757238 w 800100"/>
              <a:gd name="connsiteY10" fmla="*/ 417195 h 417194"/>
              <a:gd name="connsiteX11" fmla="*/ 800100 w 800100"/>
              <a:gd name="connsiteY11" fmla="*/ 381000 h 41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0100" h="417194">
                <a:moveTo>
                  <a:pt x="628650" y="217170"/>
                </a:moveTo>
                <a:lnTo>
                  <a:pt x="628650" y="57150"/>
                </a:lnTo>
                <a:lnTo>
                  <a:pt x="552450" y="57150"/>
                </a:lnTo>
                <a:lnTo>
                  <a:pt x="552450" y="144780"/>
                </a:lnTo>
                <a:lnTo>
                  <a:pt x="400050" y="0"/>
                </a:lnTo>
                <a:lnTo>
                  <a:pt x="400050" y="0"/>
                </a:lnTo>
                <a:lnTo>
                  <a:pt x="0" y="381000"/>
                </a:lnTo>
                <a:lnTo>
                  <a:pt x="42863" y="417195"/>
                </a:lnTo>
                <a:lnTo>
                  <a:pt x="400050" y="78105"/>
                </a:lnTo>
                <a:lnTo>
                  <a:pt x="400050" y="78105"/>
                </a:lnTo>
                <a:lnTo>
                  <a:pt x="757238" y="417195"/>
                </a:lnTo>
                <a:lnTo>
                  <a:pt x="800100" y="381000"/>
                </a:lnTo>
                <a:close/>
              </a:path>
            </a:pathLst>
          </a:custGeom>
          <a:solidFill>
            <a:srgbClr val="00BBB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6FD2324-EEEB-45A8-8173-8DD691BB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/>
              <a:t>Sheikh</a:t>
            </a:r>
          </a:p>
        </p:txBody>
      </p:sp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SYSTEM IS MODULUS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CE41FD-E209-4A5A-A2E8-544E35CFA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SMART DEVICES ARE INDEPENDENT FROM EACH OTHER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the smart devices on smart phone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591E4E-87B2-4D64-B582-FBD4968920C5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Control Hub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2433E8-0DB5-41D8-8B35-D76C17922FE5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all smart devices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BECA94-5E25-4E6D-A58C-7792A89CED7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n-US" dirty="0"/>
              <a:t>Smart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D95F8-281D-4A11-99F2-9795C526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5" name="Graphic 24" descr="DVD player with solid fill">
            <a:extLst>
              <a:ext uri="{FF2B5EF4-FFF2-40B4-BE49-F238E27FC236}">
                <a16:creationId xmlns:a16="http://schemas.microsoft.com/office/drawing/2014/main" id="{FABCBCCC-4986-4E86-8B3B-57171DB41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238" y="2829119"/>
            <a:ext cx="761105" cy="761105"/>
          </a:xfrm>
          <a:prstGeom prst="rect">
            <a:avLst/>
          </a:prstGeom>
        </p:spPr>
      </p:pic>
      <p:pic>
        <p:nvPicPr>
          <p:cNvPr id="26" name="Graphic 25" descr="Smart Phone with solid fill">
            <a:extLst>
              <a:ext uri="{FF2B5EF4-FFF2-40B4-BE49-F238E27FC236}">
                <a16:creationId xmlns:a16="http://schemas.microsoft.com/office/drawing/2014/main" id="{E8D2C8C3-A0CC-4944-90B7-D3DD78747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2762" y="2829119"/>
            <a:ext cx="761105" cy="761105"/>
          </a:xfrm>
          <a:prstGeom prst="rect">
            <a:avLst/>
          </a:prstGeom>
        </p:spPr>
      </p:pic>
      <p:pic>
        <p:nvPicPr>
          <p:cNvPr id="27" name="Graphic 26" descr="Thermometer with solid fill">
            <a:extLst>
              <a:ext uri="{FF2B5EF4-FFF2-40B4-BE49-F238E27FC236}">
                <a16:creationId xmlns:a16="http://schemas.microsoft.com/office/drawing/2014/main" id="{17EE7722-CCE6-4413-93CE-DC411C4AC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9494" y="3364191"/>
            <a:ext cx="385166" cy="385166"/>
          </a:xfrm>
          <a:prstGeom prst="rect">
            <a:avLst/>
          </a:prstGeom>
        </p:spPr>
      </p:pic>
      <p:pic>
        <p:nvPicPr>
          <p:cNvPr id="28" name="Graphic 27" descr="Lamp with solid fill">
            <a:extLst>
              <a:ext uri="{FF2B5EF4-FFF2-40B4-BE49-F238E27FC236}">
                <a16:creationId xmlns:a16="http://schemas.microsoft.com/office/drawing/2014/main" id="{5FE4F6F7-818F-47A8-A343-B94C07B02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7886" y="3017204"/>
            <a:ext cx="385166" cy="385166"/>
          </a:xfrm>
          <a:prstGeom prst="rect">
            <a:avLst/>
          </a:prstGeom>
        </p:spPr>
      </p:pic>
      <p:pic>
        <p:nvPicPr>
          <p:cNvPr id="29" name="Graphic 28" descr="Alarm clock with solid fill">
            <a:extLst>
              <a:ext uri="{FF2B5EF4-FFF2-40B4-BE49-F238E27FC236}">
                <a16:creationId xmlns:a16="http://schemas.microsoft.com/office/drawing/2014/main" id="{E3CE92C1-2687-49F0-829B-52C042974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79494" y="2690394"/>
            <a:ext cx="385166" cy="385166"/>
          </a:xfrm>
          <a:prstGeom prst="rect">
            <a:avLst/>
          </a:prstGeom>
        </p:spPr>
      </p:pic>
      <p:pic>
        <p:nvPicPr>
          <p:cNvPr id="30" name="Graphic 29" descr="Window with solid fill">
            <a:extLst>
              <a:ext uri="{FF2B5EF4-FFF2-40B4-BE49-F238E27FC236}">
                <a16:creationId xmlns:a16="http://schemas.microsoft.com/office/drawing/2014/main" id="{6A7245FC-A9C8-4ECC-9598-0267280CEB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83690" y="2690394"/>
            <a:ext cx="385166" cy="385166"/>
          </a:xfrm>
          <a:prstGeom prst="rect">
            <a:avLst/>
          </a:prstGeom>
        </p:spPr>
      </p:pic>
      <p:pic>
        <p:nvPicPr>
          <p:cNvPr id="31" name="Graphic 30" descr="Door Closed with solid fill">
            <a:extLst>
              <a:ext uri="{FF2B5EF4-FFF2-40B4-BE49-F238E27FC236}">
                <a16:creationId xmlns:a16="http://schemas.microsoft.com/office/drawing/2014/main" id="{5553BA76-B473-46D2-85A1-3E4F0339DB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7991" y="3376843"/>
            <a:ext cx="385166" cy="385166"/>
          </a:xfrm>
          <a:prstGeom prst="rect">
            <a:avLst/>
          </a:prstGeom>
        </p:spPr>
      </p:pic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EA1B95FB-C989-4389-87D1-07C8E0BF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/>
              <a:t>Sheikh</a:t>
            </a:r>
          </a:p>
        </p:txBody>
      </p:sp>
    </p:spTree>
    <p:extLst>
      <p:ext uri="{BB962C8B-B14F-4D97-AF65-F5344CB8AC3E}">
        <p14:creationId xmlns:p14="http://schemas.microsoft.com/office/powerpoint/2010/main" val="331017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157CED-A559-4BE2-A985-D2640D0B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768" y="2133599"/>
            <a:ext cx="5422232" cy="2492461"/>
          </a:xfrm>
        </p:spPr>
        <p:txBody>
          <a:bodyPr/>
          <a:lstStyle/>
          <a:p>
            <a:r>
              <a:rPr lang="en-US" sz="5400" dirty="0"/>
              <a:t>Why our system is great in security</a:t>
            </a:r>
            <a:endParaRPr lang="en-DE" sz="5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8D591-5DF3-4972-B407-BC05B04B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Hadi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64246-0F36-4405-B1F1-52A6CF77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6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23B2E1-E7A3-4828-BF98-CE3B24CDC148}"/>
              </a:ext>
            </a:extLst>
          </p:cNvPr>
          <p:cNvGrpSpPr/>
          <p:nvPr/>
        </p:nvGrpSpPr>
        <p:grpSpPr>
          <a:xfrm>
            <a:off x="1461126" y="1803318"/>
            <a:ext cx="3161048" cy="3251364"/>
            <a:chOff x="1024571" y="1882999"/>
            <a:chExt cx="3161048" cy="3251364"/>
          </a:xfrm>
        </p:grpSpPr>
        <p:pic>
          <p:nvPicPr>
            <p:cNvPr id="8" name="Picture Placeholder 17" descr="Microprocessor icon">
              <a:extLst>
                <a:ext uri="{FF2B5EF4-FFF2-40B4-BE49-F238E27FC236}">
                  <a16:creationId xmlns:a16="http://schemas.microsoft.com/office/drawing/2014/main" id="{D267D1C2-AA9F-414F-BEAC-8D36366C6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9" r="1329"/>
            <a:stretch>
              <a:fillRect/>
            </a:stretch>
          </p:blipFill>
          <p:spPr>
            <a:xfrm>
              <a:off x="1024571" y="1882999"/>
              <a:ext cx="3161048" cy="3251364"/>
            </a:xfrm>
            <a:prstGeom prst="rect">
              <a:avLst/>
            </a:prstGeom>
          </p:spPr>
        </p:pic>
        <p:pic>
          <p:nvPicPr>
            <p:cNvPr id="9" name="Graphic 8" descr="Safe with solid fill">
              <a:extLst>
                <a:ext uri="{FF2B5EF4-FFF2-40B4-BE49-F238E27FC236}">
                  <a16:creationId xmlns:a16="http://schemas.microsoft.com/office/drawing/2014/main" id="{C152DB3E-3E4C-481D-A3FC-A9A0B9A90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7895" y="305148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41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6DAD-2E88-4D12-BA53-6814C999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01D342C-B297-470F-8C59-4035F557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 err="1"/>
              <a:t>Hadi</a:t>
            </a:r>
            <a:endParaRPr lang="en-US" noProof="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6BA579B-E839-4B69-9A13-11B7960C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56331"/>
            <a:ext cx="10791825" cy="5622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302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2515"/>
            <a:ext cx="10515600" cy="6529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CONTROL HUB</a:t>
            </a:r>
            <a:br>
              <a:rPr lang="en-US" dirty="0"/>
            </a:br>
            <a:r>
              <a:rPr lang="en-US" dirty="0"/>
              <a:t> THE MIND OF OUR SYSTEM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2CF4604-478C-45EF-9E6C-18D7788E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dirty="0"/>
              <a:t>Ammar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610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F03236-A7C7-4111-B1E1-AA4DB521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37826-F639-4C94-B8AA-5F25FC5B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Ammar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9FD46-9DB4-43A6-A48A-D873BA93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9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CE1C29-14C1-478E-9906-C20BA17DA289}"/>
              </a:ext>
            </a:extLst>
          </p:cNvPr>
          <p:cNvGrpSpPr/>
          <p:nvPr/>
        </p:nvGrpSpPr>
        <p:grpSpPr>
          <a:xfrm>
            <a:off x="6666681" y="324992"/>
            <a:ext cx="5133261" cy="5786256"/>
            <a:chOff x="6697452" y="241864"/>
            <a:chExt cx="5133261" cy="5786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512D7-BA22-4721-9715-70BDCB443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6697452" y="241864"/>
              <a:ext cx="5133261" cy="57862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10A119-6D79-410A-BA60-0B37A5753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86" t="22988" r="4861" b="30966"/>
            <a:stretch/>
          </p:blipFill>
          <p:spPr>
            <a:xfrm>
              <a:off x="7325088" y="1599587"/>
              <a:ext cx="4202615" cy="262015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D98F74-54F5-42BE-B98E-784EC3641EB6}"/>
              </a:ext>
            </a:extLst>
          </p:cNvPr>
          <p:cNvGrpSpPr/>
          <p:nvPr/>
        </p:nvGrpSpPr>
        <p:grpSpPr>
          <a:xfrm>
            <a:off x="486186" y="802776"/>
            <a:ext cx="5837316" cy="4830688"/>
            <a:chOff x="-73594" y="775066"/>
            <a:chExt cx="5837316" cy="48306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C12E42-5A8A-4B93-8584-306244E3B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354"/>
            <a:stretch/>
          </p:blipFill>
          <p:spPr>
            <a:xfrm>
              <a:off x="-73594" y="775066"/>
              <a:ext cx="5360802" cy="48306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31B608-05DF-44FF-B096-CA00D5B27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057" r="31844"/>
            <a:stretch/>
          </p:blipFill>
          <p:spPr>
            <a:xfrm>
              <a:off x="4471599" y="775066"/>
              <a:ext cx="1292123" cy="48306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58294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351</TotalTime>
  <Words>229</Words>
  <Application>Microsoft Office PowerPoint</Application>
  <PresentationFormat>Widescreen</PresentationFormat>
  <Paragraphs>94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Courier New</vt:lpstr>
      <vt:lpstr>Gill Sans MT</vt:lpstr>
      <vt:lpstr>Segoe UI Light</vt:lpstr>
      <vt:lpstr>Office Theme</vt:lpstr>
      <vt:lpstr>SMART HOME SYSTEM</vt:lpstr>
      <vt:lpstr>PROBLEM</vt:lpstr>
      <vt:lpstr>SOLUTION</vt:lpstr>
      <vt:lpstr>SMART HOME SYSTEM</vt:lpstr>
      <vt:lpstr>OUR SYSTEM IS MODULUS</vt:lpstr>
      <vt:lpstr>Why our system is great in security</vt:lpstr>
      <vt:lpstr>PowerPoint Presentation</vt:lpstr>
      <vt:lpstr>CONTROL HUB  THE MIND OF OUR SYSTEM </vt:lpstr>
      <vt:lpstr>PowerPoint Presentation</vt:lpstr>
      <vt:lpstr>OUR SMART DEVICES ARE SPECIAL</vt:lpstr>
      <vt:lpstr>PowerPoint Presentation</vt:lpstr>
      <vt:lpstr> Overview</vt:lpstr>
      <vt:lpstr>SIMULATION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Sheikh Adib</dc:creator>
  <cp:lastModifiedBy>Sheikh Adib</cp:lastModifiedBy>
  <cp:revision>24</cp:revision>
  <dcterms:created xsi:type="dcterms:W3CDTF">2021-01-16T11:41:04Z</dcterms:created>
  <dcterms:modified xsi:type="dcterms:W3CDTF">2021-01-27T09:32:28Z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